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AEE81-F1D6-4258-875D-1112E57BFD9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4054AD-19A4-4267-8312-918294826135}">
      <dgm:prSet/>
      <dgm:spPr/>
      <dgm:t>
        <a:bodyPr/>
        <a:lstStyle/>
        <a:p>
          <a:r>
            <a:rPr lang="pl-PL" b="0" baseline="0"/>
            <a:t>Urodził się 29 kwietnia 1899 r. W Waszyngtonie natomiast zmarł 24 maja 1974 r. W Nowym jorku</a:t>
          </a:r>
          <a:endParaRPr lang="en-US"/>
        </a:p>
      </dgm:t>
    </dgm:pt>
    <dgm:pt modelId="{640B0D03-8F09-4EA6-9D9D-3CD24921E675}" type="parTrans" cxnId="{F43716B2-8970-4468-B5D2-7A301102B05C}">
      <dgm:prSet/>
      <dgm:spPr/>
      <dgm:t>
        <a:bodyPr/>
        <a:lstStyle/>
        <a:p>
          <a:endParaRPr lang="en-US"/>
        </a:p>
      </dgm:t>
    </dgm:pt>
    <dgm:pt modelId="{6BD3B363-EE41-4C1B-8619-9B44C3271AE3}" type="sibTrans" cxnId="{F43716B2-8970-4468-B5D2-7A301102B05C}">
      <dgm:prSet/>
      <dgm:spPr/>
      <dgm:t>
        <a:bodyPr/>
        <a:lstStyle/>
        <a:p>
          <a:endParaRPr lang="en-US"/>
        </a:p>
      </dgm:t>
    </dgm:pt>
    <dgm:pt modelId="{D3E37019-F21D-497A-BC80-CD4C3B614B20}">
      <dgm:prSet/>
      <dgm:spPr/>
      <dgm:t>
        <a:bodyPr/>
        <a:lstStyle/>
        <a:p>
          <a:r>
            <a:rPr lang="pl-PL" b="0" baseline="0"/>
            <a:t>Imię i nazwisko „Duka” Ellingotna to Edward Kennedy Ellington</a:t>
          </a:r>
          <a:endParaRPr lang="en-US"/>
        </a:p>
      </dgm:t>
    </dgm:pt>
    <dgm:pt modelId="{CC8FCADB-3EA5-4956-86E6-0C7C6B1698DB}" type="parTrans" cxnId="{27975DB0-3AA6-4C66-8955-17DAA1B392EC}">
      <dgm:prSet/>
      <dgm:spPr/>
      <dgm:t>
        <a:bodyPr/>
        <a:lstStyle/>
        <a:p>
          <a:endParaRPr lang="en-US"/>
        </a:p>
      </dgm:t>
    </dgm:pt>
    <dgm:pt modelId="{029A8583-F03F-4987-9D18-C57C202A7112}" type="sibTrans" cxnId="{27975DB0-3AA6-4C66-8955-17DAA1B392EC}">
      <dgm:prSet/>
      <dgm:spPr/>
      <dgm:t>
        <a:bodyPr/>
        <a:lstStyle/>
        <a:p>
          <a:endParaRPr lang="en-US"/>
        </a:p>
      </dgm:t>
    </dgm:pt>
    <dgm:pt modelId="{BD40C3DB-0B8C-4774-A31D-6AE7158B3386}">
      <dgm:prSet/>
      <dgm:spPr/>
      <dgm:t>
        <a:bodyPr/>
        <a:lstStyle/>
        <a:p>
          <a:r>
            <a:rPr lang="pl-PL" b="0" baseline="0"/>
            <a:t>„Duke„ to jedynie pseudonim </a:t>
          </a:r>
          <a:endParaRPr lang="en-US"/>
        </a:p>
      </dgm:t>
    </dgm:pt>
    <dgm:pt modelId="{C30E6B2D-D70E-4E14-BFC9-D9991285FCB8}" type="parTrans" cxnId="{F71E4C3E-C9E2-413E-A2BE-9E3BF5921E46}">
      <dgm:prSet/>
      <dgm:spPr/>
      <dgm:t>
        <a:bodyPr/>
        <a:lstStyle/>
        <a:p>
          <a:endParaRPr lang="en-US"/>
        </a:p>
      </dgm:t>
    </dgm:pt>
    <dgm:pt modelId="{BB94DDB6-E170-40E3-A48A-3138B0B35342}" type="sibTrans" cxnId="{F71E4C3E-C9E2-413E-A2BE-9E3BF5921E46}">
      <dgm:prSet/>
      <dgm:spPr/>
      <dgm:t>
        <a:bodyPr/>
        <a:lstStyle/>
        <a:p>
          <a:endParaRPr lang="en-US"/>
        </a:p>
      </dgm:t>
    </dgm:pt>
    <dgm:pt modelId="{E8674AF8-1C89-415E-B53B-B0E42C383561}">
      <dgm:prSet/>
      <dgm:spPr/>
      <dgm:t>
        <a:bodyPr/>
        <a:lstStyle/>
        <a:p>
          <a:r>
            <a:rPr lang="pl-PL" b="0" baseline="0"/>
            <a:t>Artysta napisał co najmniej 2 tysiące kompozycji</a:t>
          </a:r>
          <a:endParaRPr lang="en-US"/>
        </a:p>
      </dgm:t>
    </dgm:pt>
    <dgm:pt modelId="{C8A69C1A-89BC-4D7D-B08F-390F9A38DE82}" type="parTrans" cxnId="{03D31157-C524-42AE-A797-B8D1E316FD10}">
      <dgm:prSet/>
      <dgm:spPr/>
      <dgm:t>
        <a:bodyPr/>
        <a:lstStyle/>
        <a:p>
          <a:endParaRPr lang="en-US"/>
        </a:p>
      </dgm:t>
    </dgm:pt>
    <dgm:pt modelId="{E42D8E3C-E240-46C7-B0B3-A61127AB572B}" type="sibTrans" cxnId="{03D31157-C524-42AE-A797-B8D1E316FD10}">
      <dgm:prSet/>
      <dgm:spPr/>
      <dgm:t>
        <a:bodyPr/>
        <a:lstStyle/>
        <a:p>
          <a:endParaRPr lang="en-US"/>
        </a:p>
      </dgm:t>
    </dgm:pt>
    <dgm:pt modelId="{C75FEA94-D18A-2048-8372-D1EEDBD9B737}" type="pres">
      <dgm:prSet presAssocID="{E28AEE81-F1D6-4258-875D-1112E57BFD99}" presName="linear" presStyleCnt="0">
        <dgm:presLayoutVars>
          <dgm:animLvl val="lvl"/>
          <dgm:resizeHandles val="exact"/>
        </dgm:presLayoutVars>
      </dgm:prSet>
      <dgm:spPr/>
    </dgm:pt>
    <dgm:pt modelId="{BE5FE3C0-9D7B-8F4F-A949-496C85696449}" type="pres">
      <dgm:prSet presAssocID="{A94054AD-19A4-4267-8312-91829482613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6FE364D-7C17-804C-8515-03E0AA473CF1}" type="pres">
      <dgm:prSet presAssocID="{6BD3B363-EE41-4C1B-8619-9B44C3271AE3}" presName="spacer" presStyleCnt="0"/>
      <dgm:spPr/>
    </dgm:pt>
    <dgm:pt modelId="{CB9541A3-8983-1441-821E-522D3E176334}" type="pres">
      <dgm:prSet presAssocID="{D3E37019-F21D-497A-BC80-CD4C3B614B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F06A0DE-A28B-594E-968E-B6FC68C77665}" type="pres">
      <dgm:prSet presAssocID="{029A8583-F03F-4987-9D18-C57C202A7112}" presName="spacer" presStyleCnt="0"/>
      <dgm:spPr/>
    </dgm:pt>
    <dgm:pt modelId="{D9E0D9AF-802D-344A-81F6-A0B39887407D}" type="pres">
      <dgm:prSet presAssocID="{BD40C3DB-0B8C-4774-A31D-6AE7158B33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99F4B73-E80C-A74E-ABC5-5DAF1E8FBB97}" type="pres">
      <dgm:prSet presAssocID="{BB94DDB6-E170-40E3-A48A-3138B0B35342}" presName="spacer" presStyleCnt="0"/>
      <dgm:spPr/>
    </dgm:pt>
    <dgm:pt modelId="{B57A4BF5-8240-3F42-835A-718BDDADAF7F}" type="pres">
      <dgm:prSet presAssocID="{E8674AF8-1C89-415E-B53B-B0E42C38356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EFDEC1F-9EB6-1647-B9F3-312C584EF8D6}" type="presOf" srcId="{BD40C3DB-0B8C-4774-A31D-6AE7158B3386}" destId="{D9E0D9AF-802D-344A-81F6-A0B39887407D}" srcOrd="0" destOrd="0" presId="urn:microsoft.com/office/officeart/2005/8/layout/vList2"/>
    <dgm:cxn modelId="{F71E4C3E-C9E2-413E-A2BE-9E3BF5921E46}" srcId="{E28AEE81-F1D6-4258-875D-1112E57BFD99}" destId="{BD40C3DB-0B8C-4774-A31D-6AE7158B3386}" srcOrd="2" destOrd="0" parTransId="{C30E6B2D-D70E-4E14-BFC9-D9991285FCB8}" sibTransId="{BB94DDB6-E170-40E3-A48A-3138B0B35342}"/>
    <dgm:cxn modelId="{03D31157-C524-42AE-A797-B8D1E316FD10}" srcId="{E28AEE81-F1D6-4258-875D-1112E57BFD99}" destId="{E8674AF8-1C89-415E-B53B-B0E42C383561}" srcOrd="3" destOrd="0" parTransId="{C8A69C1A-89BC-4D7D-B08F-390F9A38DE82}" sibTransId="{E42D8E3C-E240-46C7-B0B3-A61127AB572B}"/>
    <dgm:cxn modelId="{B74A5458-334C-244B-851C-9B0DC4526AD1}" type="presOf" srcId="{E28AEE81-F1D6-4258-875D-1112E57BFD99}" destId="{C75FEA94-D18A-2048-8372-D1EEDBD9B737}" srcOrd="0" destOrd="0" presId="urn:microsoft.com/office/officeart/2005/8/layout/vList2"/>
    <dgm:cxn modelId="{104A0F77-F964-C94F-9577-DC52C74D95E1}" type="presOf" srcId="{A94054AD-19A4-4267-8312-918294826135}" destId="{BE5FE3C0-9D7B-8F4F-A949-496C85696449}" srcOrd="0" destOrd="0" presId="urn:microsoft.com/office/officeart/2005/8/layout/vList2"/>
    <dgm:cxn modelId="{B0E2D5AC-5D94-8444-A90E-84B3C421FB77}" type="presOf" srcId="{D3E37019-F21D-497A-BC80-CD4C3B614B20}" destId="{CB9541A3-8983-1441-821E-522D3E176334}" srcOrd="0" destOrd="0" presId="urn:microsoft.com/office/officeart/2005/8/layout/vList2"/>
    <dgm:cxn modelId="{27975DB0-3AA6-4C66-8955-17DAA1B392EC}" srcId="{E28AEE81-F1D6-4258-875D-1112E57BFD99}" destId="{D3E37019-F21D-497A-BC80-CD4C3B614B20}" srcOrd="1" destOrd="0" parTransId="{CC8FCADB-3EA5-4956-86E6-0C7C6B1698DB}" sibTransId="{029A8583-F03F-4987-9D18-C57C202A7112}"/>
    <dgm:cxn modelId="{F43716B2-8970-4468-B5D2-7A301102B05C}" srcId="{E28AEE81-F1D6-4258-875D-1112E57BFD99}" destId="{A94054AD-19A4-4267-8312-918294826135}" srcOrd="0" destOrd="0" parTransId="{640B0D03-8F09-4EA6-9D9D-3CD24921E675}" sibTransId="{6BD3B363-EE41-4C1B-8619-9B44C3271AE3}"/>
    <dgm:cxn modelId="{6F476FF2-74EF-5D48-AD7D-F959D4B757FF}" type="presOf" srcId="{E8674AF8-1C89-415E-B53B-B0E42C383561}" destId="{B57A4BF5-8240-3F42-835A-718BDDADAF7F}" srcOrd="0" destOrd="0" presId="urn:microsoft.com/office/officeart/2005/8/layout/vList2"/>
    <dgm:cxn modelId="{A2E07DE9-4C79-744F-9083-774E6025AB05}" type="presParOf" srcId="{C75FEA94-D18A-2048-8372-D1EEDBD9B737}" destId="{BE5FE3C0-9D7B-8F4F-A949-496C85696449}" srcOrd="0" destOrd="0" presId="urn:microsoft.com/office/officeart/2005/8/layout/vList2"/>
    <dgm:cxn modelId="{B9485CFD-90CB-EF42-9E08-D0C3AA3853E3}" type="presParOf" srcId="{C75FEA94-D18A-2048-8372-D1EEDBD9B737}" destId="{36FE364D-7C17-804C-8515-03E0AA473CF1}" srcOrd="1" destOrd="0" presId="urn:microsoft.com/office/officeart/2005/8/layout/vList2"/>
    <dgm:cxn modelId="{D414B6DF-4EA9-AB4E-8C44-3A7DFFBA42EE}" type="presParOf" srcId="{C75FEA94-D18A-2048-8372-D1EEDBD9B737}" destId="{CB9541A3-8983-1441-821E-522D3E176334}" srcOrd="2" destOrd="0" presId="urn:microsoft.com/office/officeart/2005/8/layout/vList2"/>
    <dgm:cxn modelId="{75E3E726-A787-774A-AF2B-C05CB7D4DB8A}" type="presParOf" srcId="{C75FEA94-D18A-2048-8372-D1EEDBD9B737}" destId="{4F06A0DE-A28B-594E-968E-B6FC68C77665}" srcOrd="3" destOrd="0" presId="urn:microsoft.com/office/officeart/2005/8/layout/vList2"/>
    <dgm:cxn modelId="{12F8A069-6312-544F-8A9A-E15A36E78BA9}" type="presParOf" srcId="{C75FEA94-D18A-2048-8372-D1EEDBD9B737}" destId="{D9E0D9AF-802D-344A-81F6-A0B39887407D}" srcOrd="4" destOrd="0" presId="urn:microsoft.com/office/officeart/2005/8/layout/vList2"/>
    <dgm:cxn modelId="{7671B3FB-A815-2F41-8773-B4F076415290}" type="presParOf" srcId="{C75FEA94-D18A-2048-8372-D1EEDBD9B737}" destId="{A99F4B73-E80C-A74E-ABC5-5DAF1E8FBB97}" srcOrd="5" destOrd="0" presId="urn:microsoft.com/office/officeart/2005/8/layout/vList2"/>
    <dgm:cxn modelId="{A6EA2281-AE0B-F44A-8AF3-18DAA869AF20}" type="presParOf" srcId="{C75FEA94-D18A-2048-8372-D1EEDBD9B737}" destId="{B57A4BF5-8240-3F42-835A-718BDDADAF7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57376-8240-4DEB-B3EF-9CDC34BAC99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BB7CF05-1534-47FF-96CA-07CB31266543}">
      <dgm:prSet/>
      <dgm:spPr/>
      <dgm:t>
        <a:bodyPr/>
        <a:lstStyle/>
        <a:p>
          <a:r>
            <a:rPr lang="pl-PL" b="0" baseline="0"/>
            <a:t>Wiele Kompozycji Duke’a można znaleźć na internecie  a do przykładowych kompozycji podałam linki </a:t>
          </a:r>
          <a:endParaRPr lang="en-US"/>
        </a:p>
      </dgm:t>
    </dgm:pt>
    <dgm:pt modelId="{625175E2-D189-427F-A877-A51AFCF3E878}" type="parTrans" cxnId="{22AFFD61-C4A0-40A5-820E-E6CF656A9F7F}">
      <dgm:prSet/>
      <dgm:spPr/>
      <dgm:t>
        <a:bodyPr/>
        <a:lstStyle/>
        <a:p>
          <a:endParaRPr lang="en-US"/>
        </a:p>
      </dgm:t>
    </dgm:pt>
    <dgm:pt modelId="{66F851A6-ED9C-496E-8E7F-4559F3479866}" type="sibTrans" cxnId="{22AFFD61-C4A0-40A5-820E-E6CF656A9F7F}">
      <dgm:prSet/>
      <dgm:spPr/>
      <dgm:t>
        <a:bodyPr/>
        <a:lstStyle/>
        <a:p>
          <a:endParaRPr lang="en-US"/>
        </a:p>
      </dgm:t>
    </dgm:pt>
    <dgm:pt modelId="{8E55A986-8119-4659-88F2-ED8156B86FD1}">
      <dgm:prSet/>
      <dgm:spPr/>
      <dgm:t>
        <a:bodyPr/>
        <a:lstStyle/>
        <a:p>
          <a:r>
            <a:rPr lang="pl-PL" b="0" baseline="0"/>
            <a:t>In A Sentimental Mood https://youtu.be/sCQfTNOC5aE</a:t>
          </a:r>
          <a:endParaRPr lang="en-US"/>
        </a:p>
      </dgm:t>
    </dgm:pt>
    <dgm:pt modelId="{55E1D022-6097-4852-9510-456103F8C1B0}" type="parTrans" cxnId="{D1E89762-0CEE-4321-AFAB-FF0D792CA53B}">
      <dgm:prSet/>
      <dgm:spPr/>
      <dgm:t>
        <a:bodyPr/>
        <a:lstStyle/>
        <a:p>
          <a:endParaRPr lang="en-US"/>
        </a:p>
      </dgm:t>
    </dgm:pt>
    <dgm:pt modelId="{FD52B8C7-C799-4D77-8953-9970DC60CA2D}" type="sibTrans" cxnId="{D1E89762-0CEE-4321-AFAB-FF0D792CA53B}">
      <dgm:prSet/>
      <dgm:spPr/>
      <dgm:t>
        <a:bodyPr/>
        <a:lstStyle/>
        <a:p>
          <a:endParaRPr lang="en-US"/>
        </a:p>
      </dgm:t>
    </dgm:pt>
    <dgm:pt modelId="{A681CD0B-253F-498D-AD0B-6945A1FB7C6E}">
      <dgm:prSet/>
      <dgm:spPr/>
      <dgm:t>
        <a:bodyPr/>
        <a:lstStyle/>
        <a:p>
          <a:r>
            <a:rPr lang="pl-PL" b="0" baseline="0"/>
            <a:t>Take The A Train  https://youtu.be/cb2w2m1JmCY</a:t>
          </a:r>
          <a:endParaRPr lang="en-US"/>
        </a:p>
      </dgm:t>
    </dgm:pt>
    <dgm:pt modelId="{C36544A2-6AC8-450A-B409-5A1B92DE4C0C}" type="parTrans" cxnId="{06DFA6C0-3939-4813-BCD2-00A1A231794D}">
      <dgm:prSet/>
      <dgm:spPr/>
      <dgm:t>
        <a:bodyPr/>
        <a:lstStyle/>
        <a:p>
          <a:endParaRPr lang="en-US"/>
        </a:p>
      </dgm:t>
    </dgm:pt>
    <dgm:pt modelId="{EC98144B-AE98-4537-88B0-006CA137DEDB}" type="sibTrans" cxnId="{06DFA6C0-3939-4813-BCD2-00A1A231794D}">
      <dgm:prSet/>
      <dgm:spPr/>
      <dgm:t>
        <a:bodyPr/>
        <a:lstStyle/>
        <a:p>
          <a:endParaRPr lang="en-US"/>
        </a:p>
      </dgm:t>
    </dgm:pt>
    <dgm:pt modelId="{D149DAC0-C529-48F9-9D53-7B0CF0CBAB18}">
      <dgm:prSet/>
      <dgm:spPr/>
      <dgm:t>
        <a:bodyPr/>
        <a:lstStyle/>
        <a:p>
          <a:r>
            <a:rPr lang="pl-PL" b="0" baseline="0"/>
            <a:t>It don’t mean a thing https://youtu.be/qDQpZT3GhDg</a:t>
          </a:r>
          <a:endParaRPr lang="en-US"/>
        </a:p>
      </dgm:t>
    </dgm:pt>
    <dgm:pt modelId="{F1E3C0F6-E112-4A53-9D3D-568576FCD03E}" type="parTrans" cxnId="{2230ADFE-ECD4-4EB5-9C56-3C0EF460C05F}">
      <dgm:prSet/>
      <dgm:spPr/>
      <dgm:t>
        <a:bodyPr/>
        <a:lstStyle/>
        <a:p>
          <a:endParaRPr lang="en-US"/>
        </a:p>
      </dgm:t>
    </dgm:pt>
    <dgm:pt modelId="{185ACEE0-7247-4EA5-8111-30E4900D908B}" type="sibTrans" cxnId="{2230ADFE-ECD4-4EB5-9C56-3C0EF460C05F}">
      <dgm:prSet/>
      <dgm:spPr/>
      <dgm:t>
        <a:bodyPr/>
        <a:lstStyle/>
        <a:p>
          <a:endParaRPr lang="en-US"/>
        </a:p>
      </dgm:t>
    </dgm:pt>
    <dgm:pt modelId="{C511CB6E-700D-428C-BE38-C63E60444518}">
      <dgm:prSet/>
      <dgm:spPr/>
      <dgm:t>
        <a:bodyPr/>
        <a:lstStyle/>
        <a:p>
          <a:r>
            <a:rPr lang="pl-PL" b="0" baseline="0"/>
            <a:t>Caravan    https://youtu.be/YkLBSLxo5LE</a:t>
          </a:r>
          <a:endParaRPr lang="en-US"/>
        </a:p>
      </dgm:t>
    </dgm:pt>
    <dgm:pt modelId="{6D4E4F8D-07FD-4E1D-A1D0-A091547F1492}" type="parTrans" cxnId="{E0F15F60-0811-4D3D-8CB1-97C74CFB20A7}">
      <dgm:prSet/>
      <dgm:spPr/>
      <dgm:t>
        <a:bodyPr/>
        <a:lstStyle/>
        <a:p>
          <a:endParaRPr lang="en-US"/>
        </a:p>
      </dgm:t>
    </dgm:pt>
    <dgm:pt modelId="{83D70989-B996-4396-AA12-4242B9CCCD70}" type="sibTrans" cxnId="{E0F15F60-0811-4D3D-8CB1-97C74CFB20A7}">
      <dgm:prSet/>
      <dgm:spPr/>
      <dgm:t>
        <a:bodyPr/>
        <a:lstStyle/>
        <a:p>
          <a:endParaRPr lang="en-US"/>
        </a:p>
      </dgm:t>
    </dgm:pt>
    <dgm:pt modelId="{82562E51-3C66-4501-B2B3-DF177B0F992D}">
      <dgm:prSet/>
      <dgm:spPr/>
      <dgm:t>
        <a:bodyPr/>
        <a:lstStyle/>
        <a:p>
          <a:r>
            <a:rPr lang="pl-PL" b="0" baseline="0"/>
            <a:t>Satin Doll https://youtu.be/wTFPV1pk654</a:t>
          </a:r>
          <a:endParaRPr lang="en-US"/>
        </a:p>
      </dgm:t>
    </dgm:pt>
    <dgm:pt modelId="{B470A6B7-2760-442A-A385-416334A40AFD}" type="parTrans" cxnId="{56F8CCAB-9B8F-4102-B5CB-42918DD13E5F}">
      <dgm:prSet/>
      <dgm:spPr/>
      <dgm:t>
        <a:bodyPr/>
        <a:lstStyle/>
        <a:p>
          <a:endParaRPr lang="en-US"/>
        </a:p>
      </dgm:t>
    </dgm:pt>
    <dgm:pt modelId="{AB9E7756-CF3E-461F-A17F-FA228B7C6A89}" type="sibTrans" cxnId="{56F8CCAB-9B8F-4102-B5CB-42918DD13E5F}">
      <dgm:prSet/>
      <dgm:spPr/>
      <dgm:t>
        <a:bodyPr/>
        <a:lstStyle/>
        <a:p>
          <a:endParaRPr lang="en-US"/>
        </a:p>
      </dgm:t>
    </dgm:pt>
    <dgm:pt modelId="{24AF373C-2C86-CB4E-B07C-D03D559712C5}" type="pres">
      <dgm:prSet presAssocID="{CE457376-8240-4DEB-B3EF-9CDC34BAC998}" presName="diagram" presStyleCnt="0">
        <dgm:presLayoutVars>
          <dgm:dir/>
          <dgm:resizeHandles val="exact"/>
        </dgm:presLayoutVars>
      </dgm:prSet>
      <dgm:spPr/>
    </dgm:pt>
    <dgm:pt modelId="{BE72FEF1-B7A9-0C4E-9B1E-A5F255B99F20}" type="pres">
      <dgm:prSet presAssocID="{7BB7CF05-1534-47FF-96CA-07CB31266543}" presName="node" presStyleLbl="node1" presStyleIdx="0" presStyleCnt="6">
        <dgm:presLayoutVars>
          <dgm:bulletEnabled val="1"/>
        </dgm:presLayoutVars>
      </dgm:prSet>
      <dgm:spPr/>
    </dgm:pt>
    <dgm:pt modelId="{FD837F7D-F4C2-DF4E-8FBD-F8B7D0BA3822}" type="pres">
      <dgm:prSet presAssocID="{66F851A6-ED9C-496E-8E7F-4559F3479866}" presName="sibTrans" presStyleCnt="0"/>
      <dgm:spPr/>
    </dgm:pt>
    <dgm:pt modelId="{88E3E93F-3F58-9B48-93DA-AE817323734B}" type="pres">
      <dgm:prSet presAssocID="{8E55A986-8119-4659-88F2-ED8156B86FD1}" presName="node" presStyleLbl="node1" presStyleIdx="1" presStyleCnt="6">
        <dgm:presLayoutVars>
          <dgm:bulletEnabled val="1"/>
        </dgm:presLayoutVars>
      </dgm:prSet>
      <dgm:spPr/>
    </dgm:pt>
    <dgm:pt modelId="{3CB1E116-85FF-1E44-A107-B57534029603}" type="pres">
      <dgm:prSet presAssocID="{FD52B8C7-C799-4D77-8953-9970DC60CA2D}" presName="sibTrans" presStyleCnt="0"/>
      <dgm:spPr/>
    </dgm:pt>
    <dgm:pt modelId="{C379A695-3597-4D4F-B1E3-3BF5BECC2112}" type="pres">
      <dgm:prSet presAssocID="{A681CD0B-253F-498D-AD0B-6945A1FB7C6E}" presName="node" presStyleLbl="node1" presStyleIdx="2" presStyleCnt="6">
        <dgm:presLayoutVars>
          <dgm:bulletEnabled val="1"/>
        </dgm:presLayoutVars>
      </dgm:prSet>
      <dgm:spPr/>
    </dgm:pt>
    <dgm:pt modelId="{E7EA8858-3B7F-0B4E-9BEA-473EFB33D7D7}" type="pres">
      <dgm:prSet presAssocID="{EC98144B-AE98-4537-88B0-006CA137DEDB}" presName="sibTrans" presStyleCnt="0"/>
      <dgm:spPr/>
    </dgm:pt>
    <dgm:pt modelId="{F498CE2C-709F-5349-8ABB-74CD818DDCE9}" type="pres">
      <dgm:prSet presAssocID="{D149DAC0-C529-48F9-9D53-7B0CF0CBAB18}" presName="node" presStyleLbl="node1" presStyleIdx="3" presStyleCnt="6">
        <dgm:presLayoutVars>
          <dgm:bulletEnabled val="1"/>
        </dgm:presLayoutVars>
      </dgm:prSet>
      <dgm:spPr/>
    </dgm:pt>
    <dgm:pt modelId="{FBB61351-FE3E-584D-85F6-EE239EF79FFB}" type="pres">
      <dgm:prSet presAssocID="{185ACEE0-7247-4EA5-8111-30E4900D908B}" presName="sibTrans" presStyleCnt="0"/>
      <dgm:spPr/>
    </dgm:pt>
    <dgm:pt modelId="{C4E0BC13-532D-2A48-A173-FFA1602B0F85}" type="pres">
      <dgm:prSet presAssocID="{C511CB6E-700D-428C-BE38-C63E60444518}" presName="node" presStyleLbl="node1" presStyleIdx="4" presStyleCnt="6">
        <dgm:presLayoutVars>
          <dgm:bulletEnabled val="1"/>
        </dgm:presLayoutVars>
      </dgm:prSet>
      <dgm:spPr/>
    </dgm:pt>
    <dgm:pt modelId="{C32AEFE6-5C55-1C4D-9151-102D26E851C6}" type="pres">
      <dgm:prSet presAssocID="{83D70989-B996-4396-AA12-4242B9CCCD70}" presName="sibTrans" presStyleCnt="0"/>
      <dgm:spPr/>
    </dgm:pt>
    <dgm:pt modelId="{403DC649-523E-9042-9BDF-75455919A1A3}" type="pres">
      <dgm:prSet presAssocID="{82562E51-3C66-4501-B2B3-DF177B0F992D}" presName="node" presStyleLbl="node1" presStyleIdx="5" presStyleCnt="6">
        <dgm:presLayoutVars>
          <dgm:bulletEnabled val="1"/>
        </dgm:presLayoutVars>
      </dgm:prSet>
      <dgm:spPr/>
    </dgm:pt>
  </dgm:ptLst>
  <dgm:cxnLst>
    <dgm:cxn modelId="{174C210F-0A04-5D40-814B-2D08AC7DB78F}" type="presOf" srcId="{7BB7CF05-1534-47FF-96CA-07CB31266543}" destId="{BE72FEF1-B7A9-0C4E-9B1E-A5F255B99F20}" srcOrd="0" destOrd="0" presId="urn:microsoft.com/office/officeart/2005/8/layout/default"/>
    <dgm:cxn modelId="{1FC3C718-5304-8046-9443-B78F2D5E440A}" type="presOf" srcId="{D149DAC0-C529-48F9-9D53-7B0CF0CBAB18}" destId="{F498CE2C-709F-5349-8ABB-74CD818DDCE9}" srcOrd="0" destOrd="0" presId="urn:microsoft.com/office/officeart/2005/8/layout/default"/>
    <dgm:cxn modelId="{7FFA5833-2376-9D42-96D0-648436F411C4}" type="presOf" srcId="{8E55A986-8119-4659-88F2-ED8156B86FD1}" destId="{88E3E93F-3F58-9B48-93DA-AE817323734B}" srcOrd="0" destOrd="0" presId="urn:microsoft.com/office/officeart/2005/8/layout/default"/>
    <dgm:cxn modelId="{6B97F23A-AFB4-264F-9C0D-45952B398FB4}" type="presOf" srcId="{82562E51-3C66-4501-B2B3-DF177B0F992D}" destId="{403DC649-523E-9042-9BDF-75455919A1A3}" srcOrd="0" destOrd="0" presId="urn:microsoft.com/office/officeart/2005/8/layout/default"/>
    <dgm:cxn modelId="{E0F15F60-0811-4D3D-8CB1-97C74CFB20A7}" srcId="{CE457376-8240-4DEB-B3EF-9CDC34BAC998}" destId="{C511CB6E-700D-428C-BE38-C63E60444518}" srcOrd="4" destOrd="0" parTransId="{6D4E4F8D-07FD-4E1D-A1D0-A091547F1492}" sibTransId="{83D70989-B996-4396-AA12-4242B9CCCD70}"/>
    <dgm:cxn modelId="{22AFFD61-C4A0-40A5-820E-E6CF656A9F7F}" srcId="{CE457376-8240-4DEB-B3EF-9CDC34BAC998}" destId="{7BB7CF05-1534-47FF-96CA-07CB31266543}" srcOrd="0" destOrd="0" parTransId="{625175E2-D189-427F-A877-A51AFCF3E878}" sibTransId="{66F851A6-ED9C-496E-8E7F-4559F3479866}"/>
    <dgm:cxn modelId="{25474C62-F01D-AF4A-A5C5-FC9450E3584E}" type="presOf" srcId="{CE457376-8240-4DEB-B3EF-9CDC34BAC998}" destId="{24AF373C-2C86-CB4E-B07C-D03D559712C5}" srcOrd="0" destOrd="0" presId="urn:microsoft.com/office/officeart/2005/8/layout/default"/>
    <dgm:cxn modelId="{D1E89762-0CEE-4321-AFAB-FF0D792CA53B}" srcId="{CE457376-8240-4DEB-B3EF-9CDC34BAC998}" destId="{8E55A986-8119-4659-88F2-ED8156B86FD1}" srcOrd="1" destOrd="0" parTransId="{55E1D022-6097-4852-9510-456103F8C1B0}" sibTransId="{FD52B8C7-C799-4D77-8953-9970DC60CA2D}"/>
    <dgm:cxn modelId="{B8A34E68-DE7B-174C-A8CA-815B998D2A17}" type="presOf" srcId="{A681CD0B-253F-498D-AD0B-6945A1FB7C6E}" destId="{C379A695-3597-4D4F-B1E3-3BF5BECC2112}" srcOrd="0" destOrd="0" presId="urn:microsoft.com/office/officeart/2005/8/layout/default"/>
    <dgm:cxn modelId="{56F8CCAB-9B8F-4102-B5CB-42918DD13E5F}" srcId="{CE457376-8240-4DEB-B3EF-9CDC34BAC998}" destId="{82562E51-3C66-4501-B2B3-DF177B0F992D}" srcOrd="5" destOrd="0" parTransId="{B470A6B7-2760-442A-A385-416334A40AFD}" sibTransId="{AB9E7756-CF3E-461F-A17F-FA228B7C6A89}"/>
    <dgm:cxn modelId="{06DFA6C0-3939-4813-BCD2-00A1A231794D}" srcId="{CE457376-8240-4DEB-B3EF-9CDC34BAC998}" destId="{A681CD0B-253F-498D-AD0B-6945A1FB7C6E}" srcOrd="2" destOrd="0" parTransId="{C36544A2-6AC8-450A-B409-5A1B92DE4C0C}" sibTransId="{EC98144B-AE98-4537-88B0-006CA137DEDB}"/>
    <dgm:cxn modelId="{5ED576F8-0219-6646-AB8D-603106CACD54}" type="presOf" srcId="{C511CB6E-700D-428C-BE38-C63E60444518}" destId="{C4E0BC13-532D-2A48-A173-FFA1602B0F85}" srcOrd="0" destOrd="0" presId="urn:microsoft.com/office/officeart/2005/8/layout/default"/>
    <dgm:cxn modelId="{2230ADFE-ECD4-4EB5-9C56-3C0EF460C05F}" srcId="{CE457376-8240-4DEB-B3EF-9CDC34BAC998}" destId="{D149DAC0-C529-48F9-9D53-7B0CF0CBAB18}" srcOrd="3" destOrd="0" parTransId="{F1E3C0F6-E112-4A53-9D3D-568576FCD03E}" sibTransId="{185ACEE0-7247-4EA5-8111-30E4900D908B}"/>
    <dgm:cxn modelId="{FDC2D335-C3C4-CD43-B370-AF16160FA354}" type="presParOf" srcId="{24AF373C-2C86-CB4E-B07C-D03D559712C5}" destId="{BE72FEF1-B7A9-0C4E-9B1E-A5F255B99F20}" srcOrd="0" destOrd="0" presId="urn:microsoft.com/office/officeart/2005/8/layout/default"/>
    <dgm:cxn modelId="{D8EB693F-4B20-E147-A9D5-ABEFB08783EB}" type="presParOf" srcId="{24AF373C-2C86-CB4E-B07C-D03D559712C5}" destId="{FD837F7D-F4C2-DF4E-8FBD-F8B7D0BA3822}" srcOrd="1" destOrd="0" presId="urn:microsoft.com/office/officeart/2005/8/layout/default"/>
    <dgm:cxn modelId="{3C17B0AD-CBAF-D54A-9839-84E856474136}" type="presParOf" srcId="{24AF373C-2C86-CB4E-B07C-D03D559712C5}" destId="{88E3E93F-3F58-9B48-93DA-AE817323734B}" srcOrd="2" destOrd="0" presId="urn:microsoft.com/office/officeart/2005/8/layout/default"/>
    <dgm:cxn modelId="{78E8BE06-13B0-8C41-866E-50BBD4C1ECED}" type="presParOf" srcId="{24AF373C-2C86-CB4E-B07C-D03D559712C5}" destId="{3CB1E116-85FF-1E44-A107-B57534029603}" srcOrd="3" destOrd="0" presId="urn:microsoft.com/office/officeart/2005/8/layout/default"/>
    <dgm:cxn modelId="{EA78D9F7-520D-BD4B-BD30-BF3F7C174277}" type="presParOf" srcId="{24AF373C-2C86-CB4E-B07C-D03D559712C5}" destId="{C379A695-3597-4D4F-B1E3-3BF5BECC2112}" srcOrd="4" destOrd="0" presId="urn:microsoft.com/office/officeart/2005/8/layout/default"/>
    <dgm:cxn modelId="{1D7CEF2D-8385-4940-9763-C53B7F0EF697}" type="presParOf" srcId="{24AF373C-2C86-CB4E-B07C-D03D559712C5}" destId="{E7EA8858-3B7F-0B4E-9BEA-473EFB33D7D7}" srcOrd="5" destOrd="0" presId="urn:microsoft.com/office/officeart/2005/8/layout/default"/>
    <dgm:cxn modelId="{CA1BBF07-C9D8-2D42-A800-4DF2ED3D7634}" type="presParOf" srcId="{24AF373C-2C86-CB4E-B07C-D03D559712C5}" destId="{F498CE2C-709F-5349-8ABB-74CD818DDCE9}" srcOrd="6" destOrd="0" presId="urn:microsoft.com/office/officeart/2005/8/layout/default"/>
    <dgm:cxn modelId="{BC562A9A-A34B-C143-97DE-7F38294B119B}" type="presParOf" srcId="{24AF373C-2C86-CB4E-B07C-D03D559712C5}" destId="{FBB61351-FE3E-584D-85F6-EE239EF79FFB}" srcOrd="7" destOrd="0" presId="urn:microsoft.com/office/officeart/2005/8/layout/default"/>
    <dgm:cxn modelId="{32C2396A-6143-284C-8D10-DDF91954B98C}" type="presParOf" srcId="{24AF373C-2C86-CB4E-B07C-D03D559712C5}" destId="{C4E0BC13-532D-2A48-A173-FFA1602B0F85}" srcOrd="8" destOrd="0" presId="urn:microsoft.com/office/officeart/2005/8/layout/default"/>
    <dgm:cxn modelId="{725A9C0F-B499-974D-9F1F-E27E22898112}" type="presParOf" srcId="{24AF373C-2C86-CB4E-B07C-D03D559712C5}" destId="{C32AEFE6-5C55-1C4D-9151-102D26E851C6}" srcOrd="9" destOrd="0" presId="urn:microsoft.com/office/officeart/2005/8/layout/default"/>
    <dgm:cxn modelId="{D55E87F3-76D9-2F4D-8280-B51DDD725F92}" type="presParOf" srcId="{24AF373C-2C86-CB4E-B07C-D03D559712C5}" destId="{403DC649-523E-9042-9BDF-75455919A1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472853-0AA8-499E-BF29-C7D789C4766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341D6AF-7B9F-4693-9B99-6981E7224BD5}">
      <dgm:prSet/>
      <dgm:spPr/>
      <dgm:t>
        <a:bodyPr/>
        <a:lstStyle/>
        <a:p>
          <a:r>
            <a:rPr lang="pl-PL"/>
            <a:t>W 1971 roku jako pierwszego jazzmena w historii, przyjęto go w poczet Królewskiej Akademii Muzyki w Sztokholmie</a:t>
          </a:r>
          <a:endParaRPr lang="en-US"/>
        </a:p>
      </dgm:t>
    </dgm:pt>
    <dgm:pt modelId="{844AE6EE-B74C-412D-9F52-7721CF371BB8}" type="parTrans" cxnId="{72619048-CA54-4441-8D39-3B13048B4A36}">
      <dgm:prSet/>
      <dgm:spPr/>
      <dgm:t>
        <a:bodyPr/>
        <a:lstStyle/>
        <a:p>
          <a:endParaRPr lang="en-US"/>
        </a:p>
      </dgm:t>
    </dgm:pt>
    <dgm:pt modelId="{7CBFC645-591C-47AC-A31A-AFD52AB298BA}" type="sibTrans" cxnId="{72619048-CA54-4441-8D39-3B13048B4A36}">
      <dgm:prSet/>
      <dgm:spPr/>
      <dgm:t>
        <a:bodyPr/>
        <a:lstStyle/>
        <a:p>
          <a:endParaRPr lang="en-US"/>
        </a:p>
      </dgm:t>
    </dgm:pt>
    <dgm:pt modelId="{290D3F75-77C8-4A92-9836-5E7C6DBCEAE6}">
      <dgm:prSet/>
      <dgm:spPr/>
      <dgm:t>
        <a:bodyPr/>
        <a:lstStyle/>
        <a:p>
          <a:r>
            <a:rPr lang="pl-PL"/>
            <a:t>W 1969 r. został uchonorowany przez uwczesnego prezydenta Stanów Zjednoczonych Richarda Nixona Prezydenckim Orderem Wolności</a:t>
          </a:r>
          <a:endParaRPr lang="en-US"/>
        </a:p>
      </dgm:t>
    </dgm:pt>
    <dgm:pt modelId="{45C83004-2DCB-415B-9727-ACD315A88D85}" type="parTrans" cxnId="{A6456FB9-B64A-450A-9656-61998D03F2BE}">
      <dgm:prSet/>
      <dgm:spPr/>
      <dgm:t>
        <a:bodyPr/>
        <a:lstStyle/>
        <a:p>
          <a:endParaRPr lang="en-US"/>
        </a:p>
      </dgm:t>
    </dgm:pt>
    <dgm:pt modelId="{78971230-F563-4B19-93FD-96C3B8E01704}" type="sibTrans" cxnId="{A6456FB9-B64A-450A-9656-61998D03F2BE}">
      <dgm:prSet/>
      <dgm:spPr/>
      <dgm:t>
        <a:bodyPr/>
        <a:lstStyle/>
        <a:p>
          <a:endParaRPr lang="en-US"/>
        </a:p>
      </dgm:t>
    </dgm:pt>
    <dgm:pt modelId="{404DDE48-BA87-4A46-886A-7FB678515B0C}">
      <dgm:prSet/>
      <dgm:spPr/>
      <dgm:t>
        <a:bodyPr/>
        <a:lstStyle/>
        <a:p>
          <a:r>
            <a:rPr lang="pl-PL"/>
            <a:t>Zmarł w Nowym jorku a przyczyną śmierci były przerzuty raka płuc i zapalenie płuc </a:t>
          </a:r>
          <a:endParaRPr lang="en-US"/>
        </a:p>
      </dgm:t>
    </dgm:pt>
    <dgm:pt modelId="{0B520DE7-04AC-4041-8A8D-177FC58F0216}" type="parTrans" cxnId="{3EBAC37F-8BC7-4889-8384-E909BF822EE1}">
      <dgm:prSet/>
      <dgm:spPr/>
      <dgm:t>
        <a:bodyPr/>
        <a:lstStyle/>
        <a:p>
          <a:endParaRPr lang="en-US"/>
        </a:p>
      </dgm:t>
    </dgm:pt>
    <dgm:pt modelId="{B03010ED-DDB5-4F17-ACDB-7213351F0826}" type="sibTrans" cxnId="{3EBAC37F-8BC7-4889-8384-E909BF822EE1}">
      <dgm:prSet/>
      <dgm:spPr/>
      <dgm:t>
        <a:bodyPr/>
        <a:lstStyle/>
        <a:p>
          <a:endParaRPr lang="en-US"/>
        </a:p>
      </dgm:t>
    </dgm:pt>
    <dgm:pt modelId="{D449BDCE-E72E-4224-973E-F63CE61CFBB9}">
      <dgm:prSet/>
      <dgm:spPr/>
      <dgm:t>
        <a:bodyPr/>
        <a:lstStyle/>
        <a:p>
          <a:r>
            <a:rPr lang="pl-PL"/>
            <a:t>W 1969 roku otrzymał odznaczenie Presidential Medal of Freedom za zasługi na rzecz muzyki.</a:t>
          </a:r>
          <a:endParaRPr lang="en-US"/>
        </a:p>
      </dgm:t>
    </dgm:pt>
    <dgm:pt modelId="{4B0EF997-A863-4E1A-A93E-64B1259BACA3}" type="parTrans" cxnId="{E2A09745-0400-4A0B-9CEE-170B16C5B4D1}">
      <dgm:prSet/>
      <dgm:spPr/>
      <dgm:t>
        <a:bodyPr/>
        <a:lstStyle/>
        <a:p>
          <a:endParaRPr lang="en-US"/>
        </a:p>
      </dgm:t>
    </dgm:pt>
    <dgm:pt modelId="{02B6CE9D-75DD-443B-8810-41CB24247BF5}" type="sibTrans" cxnId="{E2A09745-0400-4A0B-9CEE-170B16C5B4D1}">
      <dgm:prSet/>
      <dgm:spPr/>
      <dgm:t>
        <a:bodyPr/>
        <a:lstStyle/>
        <a:p>
          <a:endParaRPr lang="en-US"/>
        </a:p>
      </dgm:t>
    </dgm:pt>
    <dgm:pt modelId="{1A13C389-FF9E-CF4E-83BC-AB7FAB959269}" type="pres">
      <dgm:prSet presAssocID="{8A472853-0AA8-499E-BF29-C7D789C47667}" presName="diagram" presStyleCnt="0">
        <dgm:presLayoutVars>
          <dgm:dir/>
          <dgm:resizeHandles val="exact"/>
        </dgm:presLayoutVars>
      </dgm:prSet>
      <dgm:spPr/>
    </dgm:pt>
    <dgm:pt modelId="{83E681F8-0E91-1E47-8168-4E4D59EA6984}" type="pres">
      <dgm:prSet presAssocID="{0341D6AF-7B9F-4693-9B99-6981E7224BD5}" presName="node" presStyleLbl="node1" presStyleIdx="0" presStyleCnt="4">
        <dgm:presLayoutVars>
          <dgm:bulletEnabled val="1"/>
        </dgm:presLayoutVars>
      </dgm:prSet>
      <dgm:spPr/>
    </dgm:pt>
    <dgm:pt modelId="{5DEAC9EB-1390-8A4A-B1DE-7352873DB133}" type="pres">
      <dgm:prSet presAssocID="{7CBFC645-591C-47AC-A31A-AFD52AB298BA}" presName="sibTrans" presStyleCnt="0"/>
      <dgm:spPr/>
    </dgm:pt>
    <dgm:pt modelId="{8738F4E8-DC03-AC4E-AAD8-CE3C594E4B8E}" type="pres">
      <dgm:prSet presAssocID="{290D3F75-77C8-4A92-9836-5E7C6DBCEAE6}" presName="node" presStyleLbl="node1" presStyleIdx="1" presStyleCnt="4">
        <dgm:presLayoutVars>
          <dgm:bulletEnabled val="1"/>
        </dgm:presLayoutVars>
      </dgm:prSet>
      <dgm:spPr/>
    </dgm:pt>
    <dgm:pt modelId="{56DD7EB1-30C6-CC48-9D36-1C7C59030274}" type="pres">
      <dgm:prSet presAssocID="{78971230-F563-4B19-93FD-96C3B8E01704}" presName="sibTrans" presStyleCnt="0"/>
      <dgm:spPr/>
    </dgm:pt>
    <dgm:pt modelId="{DC9D93C1-215B-C845-9984-B78F7485F55B}" type="pres">
      <dgm:prSet presAssocID="{404DDE48-BA87-4A46-886A-7FB678515B0C}" presName="node" presStyleLbl="node1" presStyleIdx="2" presStyleCnt="4">
        <dgm:presLayoutVars>
          <dgm:bulletEnabled val="1"/>
        </dgm:presLayoutVars>
      </dgm:prSet>
      <dgm:spPr/>
    </dgm:pt>
    <dgm:pt modelId="{B457125A-0727-D343-BC02-49D9E9049E6F}" type="pres">
      <dgm:prSet presAssocID="{B03010ED-DDB5-4F17-ACDB-7213351F0826}" presName="sibTrans" presStyleCnt="0"/>
      <dgm:spPr/>
    </dgm:pt>
    <dgm:pt modelId="{9D84CF40-C52F-7546-8815-66364147A956}" type="pres">
      <dgm:prSet presAssocID="{D449BDCE-E72E-4224-973E-F63CE61CFBB9}" presName="node" presStyleLbl="node1" presStyleIdx="3" presStyleCnt="4">
        <dgm:presLayoutVars>
          <dgm:bulletEnabled val="1"/>
        </dgm:presLayoutVars>
      </dgm:prSet>
      <dgm:spPr/>
    </dgm:pt>
  </dgm:ptLst>
  <dgm:cxnLst>
    <dgm:cxn modelId="{E2A09745-0400-4A0B-9CEE-170B16C5B4D1}" srcId="{8A472853-0AA8-499E-BF29-C7D789C47667}" destId="{D449BDCE-E72E-4224-973E-F63CE61CFBB9}" srcOrd="3" destOrd="0" parTransId="{4B0EF997-A863-4E1A-A93E-64B1259BACA3}" sibTransId="{02B6CE9D-75DD-443B-8810-41CB24247BF5}"/>
    <dgm:cxn modelId="{6A267546-37F0-5949-8116-AE7FF134FDC6}" type="presOf" srcId="{0341D6AF-7B9F-4693-9B99-6981E7224BD5}" destId="{83E681F8-0E91-1E47-8168-4E4D59EA6984}" srcOrd="0" destOrd="0" presId="urn:microsoft.com/office/officeart/2005/8/layout/default"/>
    <dgm:cxn modelId="{72619048-CA54-4441-8D39-3B13048B4A36}" srcId="{8A472853-0AA8-499E-BF29-C7D789C47667}" destId="{0341D6AF-7B9F-4693-9B99-6981E7224BD5}" srcOrd="0" destOrd="0" parTransId="{844AE6EE-B74C-412D-9F52-7721CF371BB8}" sibTransId="{7CBFC645-591C-47AC-A31A-AFD52AB298BA}"/>
    <dgm:cxn modelId="{97182876-6DE5-D94B-AE93-050E756840B9}" type="presOf" srcId="{D449BDCE-E72E-4224-973E-F63CE61CFBB9}" destId="{9D84CF40-C52F-7546-8815-66364147A956}" srcOrd="0" destOrd="0" presId="urn:microsoft.com/office/officeart/2005/8/layout/default"/>
    <dgm:cxn modelId="{36D0CF7D-52E9-D04F-9D88-D3D370336CCB}" type="presOf" srcId="{290D3F75-77C8-4A92-9836-5E7C6DBCEAE6}" destId="{8738F4E8-DC03-AC4E-AAD8-CE3C594E4B8E}" srcOrd="0" destOrd="0" presId="urn:microsoft.com/office/officeart/2005/8/layout/default"/>
    <dgm:cxn modelId="{3EBAC37F-8BC7-4889-8384-E909BF822EE1}" srcId="{8A472853-0AA8-499E-BF29-C7D789C47667}" destId="{404DDE48-BA87-4A46-886A-7FB678515B0C}" srcOrd="2" destOrd="0" parTransId="{0B520DE7-04AC-4041-8A8D-177FC58F0216}" sibTransId="{B03010ED-DDB5-4F17-ACDB-7213351F0826}"/>
    <dgm:cxn modelId="{772F7D92-60DC-2240-B491-AE476D55F601}" type="presOf" srcId="{8A472853-0AA8-499E-BF29-C7D789C47667}" destId="{1A13C389-FF9E-CF4E-83BC-AB7FAB959269}" srcOrd="0" destOrd="0" presId="urn:microsoft.com/office/officeart/2005/8/layout/default"/>
    <dgm:cxn modelId="{8400C5B2-4E1C-2344-95DB-56DD5BD8206A}" type="presOf" srcId="{404DDE48-BA87-4A46-886A-7FB678515B0C}" destId="{DC9D93C1-215B-C845-9984-B78F7485F55B}" srcOrd="0" destOrd="0" presId="urn:microsoft.com/office/officeart/2005/8/layout/default"/>
    <dgm:cxn modelId="{A6456FB9-B64A-450A-9656-61998D03F2BE}" srcId="{8A472853-0AA8-499E-BF29-C7D789C47667}" destId="{290D3F75-77C8-4A92-9836-5E7C6DBCEAE6}" srcOrd="1" destOrd="0" parTransId="{45C83004-2DCB-415B-9727-ACD315A88D85}" sibTransId="{78971230-F563-4B19-93FD-96C3B8E01704}"/>
    <dgm:cxn modelId="{B88FE83D-BE6A-5844-993C-9447EF1594C1}" type="presParOf" srcId="{1A13C389-FF9E-CF4E-83BC-AB7FAB959269}" destId="{83E681F8-0E91-1E47-8168-4E4D59EA6984}" srcOrd="0" destOrd="0" presId="urn:microsoft.com/office/officeart/2005/8/layout/default"/>
    <dgm:cxn modelId="{86F89CF1-B821-DB40-AC33-AA75DF32773C}" type="presParOf" srcId="{1A13C389-FF9E-CF4E-83BC-AB7FAB959269}" destId="{5DEAC9EB-1390-8A4A-B1DE-7352873DB133}" srcOrd="1" destOrd="0" presId="urn:microsoft.com/office/officeart/2005/8/layout/default"/>
    <dgm:cxn modelId="{36C4C788-1853-FB45-8AF2-C584A29CA67D}" type="presParOf" srcId="{1A13C389-FF9E-CF4E-83BC-AB7FAB959269}" destId="{8738F4E8-DC03-AC4E-AAD8-CE3C594E4B8E}" srcOrd="2" destOrd="0" presId="urn:microsoft.com/office/officeart/2005/8/layout/default"/>
    <dgm:cxn modelId="{65EC8481-BF93-DC45-B2A5-B47FB5623559}" type="presParOf" srcId="{1A13C389-FF9E-CF4E-83BC-AB7FAB959269}" destId="{56DD7EB1-30C6-CC48-9D36-1C7C59030274}" srcOrd="3" destOrd="0" presId="urn:microsoft.com/office/officeart/2005/8/layout/default"/>
    <dgm:cxn modelId="{849FED1B-5A6B-7C40-BBCF-5547874D7D2E}" type="presParOf" srcId="{1A13C389-FF9E-CF4E-83BC-AB7FAB959269}" destId="{DC9D93C1-215B-C845-9984-B78F7485F55B}" srcOrd="4" destOrd="0" presId="urn:microsoft.com/office/officeart/2005/8/layout/default"/>
    <dgm:cxn modelId="{7A92A2D5-FD53-B84F-A814-40538D5B79FE}" type="presParOf" srcId="{1A13C389-FF9E-CF4E-83BC-AB7FAB959269}" destId="{B457125A-0727-D343-BC02-49D9E9049E6F}" srcOrd="5" destOrd="0" presId="urn:microsoft.com/office/officeart/2005/8/layout/default"/>
    <dgm:cxn modelId="{8169B456-0BE6-CE42-8B09-3BFB28D28129}" type="presParOf" srcId="{1A13C389-FF9E-CF4E-83BC-AB7FAB959269}" destId="{9D84CF40-C52F-7546-8815-66364147A95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FE3C0-9D7B-8F4F-A949-496C85696449}">
      <dsp:nvSpPr>
        <dsp:cNvPr id="0" name=""/>
        <dsp:cNvSpPr/>
      </dsp:nvSpPr>
      <dsp:spPr>
        <a:xfrm>
          <a:off x="0" y="760876"/>
          <a:ext cx="6030859" cy="1074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kern="1200" baseline="0"/>
            <a:t>Urodził się 29 kwietnia 1899 r. W Waszyngtonie natomiast zmarł 24 maja 1974 r. W Nowym jorku</a:t>
          </a:r>
          <a:endParaRPr lang="en-US" sz="1800" kern="1200"/>
        </a:p>
      </dsp:txBody>
      <dsp:txXfrm>
        <a:off x="52431" y="813307"/>
        <a:ext cx="5925997" cy="969198"/>
      </dsp:txXfrm>
    </dsp:sp>
    <dsp:sp modelId="{CB9541A3-8983-1441-821E-522D3E176334}">
      <dsp:nvSpPr>
        <dsp:cNvPr id="0" name=""/>
        <dsp:cNvSpPr/>
      </dsp:nvSpPr>
      <dsp:spPr>
        <a:xfrm>
          <a:off x="0" y="1886776"/>
          <a:ext cx="6030859" cy="1074060"/>
        </a:xfrm>
        <a:prstGeom prst="roundRect">
          <a:avLst/>
        </a:prstGeom>
        <a:solidFill>
          <a:schemeClr val="accent2">
            <a:hueOff val="-485121"/>
            <a:satOff val="-27976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kern="1200" baseline="0"/>
            <a:t>Imię i nazwisko „Duka” Ellingotna to Edward Kennedy Ellington</a:t>
          </a:r>
          <a:endParaRPr lang="en-US" sz="1800" kern="1200"/>
        </a:p>
      </dsp:txBody>
      <dsp:txXfrm>
        <a:off x="52431" y="1939207"/>
        <a:ext cx="5925997" cy="969198"/>
      </dsp:txXfrm>
    </dsp:sp>
    <dsp:sp modelId="{D9E0D9AF-802D-344A-81F6-A0B39887407D}">
      <dsp:nvSpPr>
        <dsp:cNvPr id="0" name=""/>
        <dsp:cNvSpPr/>
      </dsp:nvSpPr>
      <dsp:spPr>
        <a:xfrm>
          <a:off x="0" y="3012676"/>
          <a:ext cx="6030859" cy="1074060"/>
        </a:xfrm>
        <a:prstGeom prst="roundRect">
          <a:avLst/>
        </a:prstGeom>
        <a:solidFill>
          <a:schemeClr val="accent2">
            <a:hueOff val="-970242"/>
            <a:satOff val="-55952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kern="1200" baseline="0"/>
            <a:t>„Duke„ to jedynie pseudonim </a:t>
          </a:r>
          <a:endParaRPr lang="en-US" sz="1800" kern="1200"/>
        </a:p>
      </dsp:txBody>
      <dsp:txXfrm>
        <a:off x="52431" y="3065107"/>
        <a:ext cx="5925997" cy="969198"/>
      </dsp:txXfrm>
    </dsp:sp>
    <dsp:sp modelId="{B57A4BF5-8240-3F42-835A-718BDDADAF7F}">
      <dsp:nvSpPr>
        <dsp:cNvPr id="0" name=""/>
        <dsp:cNvSpPr/>
      </dsp:nvSpPr>
      <dsp:spPr>
        <a:xfrm>
          <a:off x="0" y="4138575"/>
          <a:ext cx="6030859" cy="1074060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kern="1200" baseline="0"/>
            <a:t>Artysta napisał co najmniej 2 tysiące kompozycji</a:t>
          </a:r>
          <a:endParaRPr lang="en-US" sz="1800" kern="1200"/>
        </a:p>
      </dsp:txBody>
      <dsp:txXfrm>
        <a:off x="52431" y="4191006"/>
        <a:ext cx="5925997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2FEF1-B7A9-0C4E-9B1E-A5F255B99F20}">
      <dsp:nvSpPr>
        <dsp:cNvPr id="0" name=""/>
        <dsp:cNvSpPr/>
      </dsp:nvSpPr>
      <dsp:spPr>
        <a:xfrm>
          <a:off x="1227058" y="1576"/>
          <a:ext cx="3017743" cy="18106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baseline="0"/>
            <a:t>Wiele Kompozycji Duke’a można znaleźć na internecie  a do przykładowych kompozycji podałam linki </a:t>
          </a:r>
          <a:endParaRPr lang="en-US" sz="1400" kern="1200"/>
        </a:p>
      </dsp:txBody>
      <dsp:txXfrm>
        <a:off x="1227058" y="1576"/>
        <a:ext cx="3017743" cy="1810646"/>
      </dsp:txXfrm>
    </dsp:sp>
    <dsp:sp modelId="{88E3E93F-3F58-9B48-93DA-AE817323734B}">
      <dsp:nvSpPr>
        <dsp:cNvPr id="0" name=""/>
        <dsp:cNvSpPr/>
      </dsp:nvSpPr>
      <dsp:spPr>
        <a:xfrm>
          <a:off x="4546576" y="1576"/>
          <a:ext cx="3017743" cy="18106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baseline="0"/>
            <a:t>In A Sentimental Mood https://youtu.be/sCQfTNOC5aE</a:t>
          </a:r>
          <a:endParaRPr lang="en-US" sz="1400" kern="1200"/>
        </a:p>
      </dsp:txBody>
      <dsp:txXfrm>
        <a:off x="4546576" y="1576"/>
        <a:ext cx="3017743" cy="1810646"/>
      </dsp:txXfrm>
    </dsp:sp>
    <dsp:sp modelId="{C379A695-3597-4D4F-B1E3-3BF5BECC2112}">
      <dsp:nvSpPr>
        <dsp:cNvPr id="0" name=""/>
        <dsp:cNvSpPr/>
      </dsp:nvSpPr>
      <dsp:spPr>
        <a:xfrm>
          <a:off x="1227058" y="2113997"/>
          <a:ext cx="3017743" cy="18106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baseline="0"/>
            <a:t>Take The A Train  https://youtu.be/cb2w2m1JmCY</a:t>
          </a:r>
          <a:endParaRPr lang="en-US" sz="1400" kern="1200"/>
        </a:p>
      </dsp:txBody>
      <dsp:txXfrm>
        <a:off x="1227058" y="2113997"/>
        <a:ext cx="3017743" cy="1810646"/>
      </dsp:txXfrm>
    </dsp:sp>
    <dsp:sp modelId="{F498CE2C-709F-5349-8ABB-74CD818DDCE9}">
      <dsp:nvSpPr>
        <dsp:cNvPr id="0" name=""/>
        <dsp:cNvSpPr/>
      </dsp:nvSpPr>
      <dsp:spPr>
        <a:xfrm>
          <a:off x="4546576" y="2113997"/>
          <a:ext cx="3017743" cy="181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baseline="0"/>
            <a:t>It don’t mean a thing https://youtu.be/qDQpZT3GhDg</a:t>
          </a:r>
          <a:endParaRPr lang="en-US" sz="1400" kern="1200"/>
        </a:p>
      </dsp:txBody>
      <dsp:txXfrm>
        <a:off x="4546576" y="2113997"/>
        <a:ext cx="3017743" cy="1810646"/>
      </dsp:txXfrm>
    </dsp:sp>
    <dsp:sp modelId="{C4E0BC13-532D-2A48-A173-FFA1602B0F85}">
      <dsp:nvSpPr>
        <dsp:cNvPr id="0" name=""/>
        <dsp:cNvSpPr/>
      </dsp:nvSpPr>
      <dsp:spPr>
        <a:xfrm>
          <a:off x="1227058" y="4226418"/>
          <a:ext cx="3017743" cy="18106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baseline="0"/>
            <a:t>Caravan    https://youtu.be/YkLBSLxo5LE</a:t>
          </a:r>
          <a:endParaRPr lang="en-US" sz="1400" kern="1200"/>
        </a:p>
      </dsp:txBody>
      <dsp:txXfrm>
        <a:off x="1227058" y="4226418"/>
        <a:ext cx="3017743" cy="1810646"/>
      </dsp:txXfrm>
    </dsp:sp>
    <dsp:sp modelId="{403DC649-523E-9042-9BDF-75455919A1A3}">
      <dsp:nvSpPr>
        <dsp:cNvPr id="0" name=""/>
        <dsp:cNvSpPr/>
      </dsp:nvSpPr>
      <dsp:spPr>
        <a:xfrm>
          <a:off x="4546576" y="4226418"/>
          <a:ext cx="3017743" cy="18106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baseline="0"/>
            <a:t>Satin Doll https://youtu.be/wTFPV1pk654</a:t>
          </a:r>
          <a:endParaRPr lang="en-US" sz="1400" kern="1200"/>
        </a:p>
      </dsp:txBody>
      <dsp:txXfrm>
        <a:off x="4546576" y="4226418"/>
        <a:ext cx="3017743" cy="1810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681F8-0E91-1E47-8168-4E4D59EA6984}">
      <dsp:nvSpPr>
        <dsp:cNvPr id="0" name=""/>
        <dsp:cNvSpPr/>
      </dsp:nvSpPr>
      <dsp:spPr>
        <a:xfrm>
          <a:off x="946" y="303357"/>
          <a:ext cx="3691668" cy="2215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 1971 roku jako pierwszego jazzmena w historii, przyjęto go w poczet Królewskiej Akademii Muzyki w Sztokholmie</a:t>
          </a:r>
          <a:endParaRPr lang="en-US" sz="1800" kern="1200"/>
        </a:p>
      </dsp:txBody>
      <dsp:txXfrm>
        <a:off x="946" y="303357"/>
        <a:ext cx="3691668" cy="2215000"/>
      </dsp:txXfrm>
    </dsp:sp>
    <dsp:sp modelId="{8738F4E8-DC03-AC4E-AAD8-CE3C594E4B8E}">
      <dsp:nvSpPr>
        <dsp:cNvPr id="0" name=""/>
        <dsp:cNvSpPr/>
      </dsp:nvSpPr>
      <dsp:spPr>
        <a:xfrm>
          <a:off x="4061781" y="303357"/>
          <a:ext cx="3691668" cy="2215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 1969 r. został uchonorowany przez uwczesnego prezydenta Stanów Zjednoczonych Richarda Nixona Prezydenckim Orderem Wolności</a:t>
          </a:r>
          <a:endParaRPr lang="en-US" sz="1800" kern="1200"/>
        </a:p>
      </dsp:txBody>
      <dsp:txXfrm>
        <a:off x="4061781" y="303357"/>
        <a:ext cx="3691668" cy="2215000"/>
      </dsp:txXfrm>
    </dsp:sp>
    <dsp:sp modelId="{DC9D93C1-215B-C845-9984-B78F7485F55B}">
      <dsp:nvSpPr>
        <dsp:cNvPr id="0" name=""/>
        <dsp:cNvSpPr/>
      </dsp:nvSpPr>
      <dsp:spPr>
        <a:xfrm>
          <a:off x="946" y="2887524"/>
          <a:ext cx="3691668" cy="2215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Zmarł w Nowym jorku a przyczyną śmierci były przerzuty raka płuc i zapalenie płuc </a:t>
          </a:r>
          <a:endParaRPr lang="en-US" sz="1800" kern="1200"/>
        </a:p>
      </dsp:txBody>
      <dsp:txXfrm>
        <a:off x="946" y="2887524"/>
        <a:ext cx="3691668" cy="2215000"/>
      </dsp:txXfrm>
    </dsp:sp>
    <dsp:sp modelId="{9D84CF40-C52F-7546-8815-66364147A956}">
      <dsp:nvSpPr>
        <dsp:cNvPr id="0" name=""/>
        <dsp:cNvSpPr/>
      </dsp:nvSpPr>
      <dsp:spPr>
        <a:xfrm>
          <a:off x="4061781" y="2887524"/>
          <a:ext cx="3691668" cy="2215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 1969 roku otrzymał odznaczenie Presidential Medal of Freedom za zasługi na rzecz muzyki.</a:t>
          </a:r>
          <a:endParaRPr lang="en-US" sz="1800" kern="1200"/>
        </a:p>
      </dsp:txBody>
      <dsp:txXfrm>
        <a:off x="4061781" y="2887524"/>
        <a:ext cx="3691668" cy="221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087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5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5/17/22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6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20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1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81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4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0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7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681A9-ADD1-AFE6-3C57-A88C512DAE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5" r="1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pl-PL" sz="6000"/>
              <a:t>Duke Ellington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1500" dirty="0"/>
              <a:t>Amerykański pianista, bandleader, kompozytor i aranżer jazzowy
</a:t>
            </a:r>
          </a:p>
        </p:txBody>
      </p:sp>
    </p:spTree>
    <p:extLst>
      <p:ext uri="{BB962C8B-B14F-4D97-AF65-F5344CB8AC3E}">
        <p14:creationId xmlns:p14="http://schemas.microsoft.com/office/powerpoint/2010/main" val="106021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pl-PL" dirty="0"/>
              <a:t>O Duke’u Ellingtonie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DFD33EC-FA3F-598E-A0B6-FD33D607F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018851"/>
              </p:ext>
            </p:extLst>
          </p:nvPr>
        </p:nvGraphicFramePr>
        <p:xfrm>
          <a:off x="5540788" y="442244"/>
          <a:ext cx="6030860" cy="597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42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pl-PL" dirty="0"/>
              <a:t>Kompozycje Duke’a Ellingtona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5E3EE127-845D-65E1-E4F9-814B43A019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278856"/>
              </p:ext>
            </p:extLst>
          </p:nvPr>
        </p:nvGraphicFramePr>
        <p:xfrm>
          <a:off x="3760053" y="209425"/>
          <a:ext cx="8791379" cy="6038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29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604947" y="1946267"/>
            <a:ext cx="3312116" cy="2934031"/>
          </a:xfrm>
        </p:spPr>
        <p:txBody>
          <a:bodyPr anchor="ctr">
            <a:normAutofit/>
          </a:bodyPr>
          <a:lstStyle/>
          <a:p>
            <a:r>
              <a:rPr lang="pl-PL" dirty="0"/>
              <a:t>Ciekawostki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F681848C-22B2-41B2-2182-3CD7DB399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70970"/>
              </p:ext>
            </p:extLst>
          </p:nvPr>
        </p:nvGraphicFramePr>
        <p:xfrm>
          <a:off x="4377096" y="726058"/>
          <a:ext cx="7754396" cy="5405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61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21C4495-06C7-4D38-A504-47181B43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5999" y="0"/>
            <a:ext cx="6096000" cy="6858000"/>
          </a:xfrm>
          <a:custGeom>
            <a:avLst/>
            <a:gdLst>
              <a:gd name="connsiteX0" fmla="*/ 2995083 w 6119349"/>
              <a:gd name="connsiteY0" fmla="*/ 0 h 6858000"/>
              <a:gd name="connsiteX1" fmla="*/ 1980895 w 6119349"/>
              <a:gd name="connsiteY1" fmla="*/ 0 h 6858000"/>
              <a:gd name="connsiteX2" fmla="*/ 323851 w 6119349"/>
              <a:gd name="connsiteY2" fmla="*/ 0 h 6858000"/>
              <a:gd name="connsiteX3" fmla="*/ 0 w 6119349"/>
              <a:gd name="connsiteY3" fmla="*/ 0 h 6858000"/>
              <a:gd name="connsiteX4" fmla="*/ 0 w 6119349"/>
              <a:gd name="connsiteY4" fmla="*/ 6858000 h 6858000"/>
              <a:gd name="connsiteX5" fmla="*/ 323851 w 6119349"/>
              <a:gd name="connsiteY5" fmla="*/ 6858000 h 6858000"/>
              <a:gd name="connsiteX6" fmla="*/ 1980895 w 6119349"/>
              <a:gd name="connsiteY6" fmla="*/ 6858000 h 6858000"/>
              <a:gd name="connsiteX7" fmla="*/ 2995083 w 6119349"/>
              <a:gd name="connsiteY7" fmla="*/ 6858000 h 6858000"/>
              <a:gd name="connsiteX8" fmla="*/ 2995083 w 6119349"/>
              <a:gd name="connsiteY8" fmla="*/ 6847549 h 6858000"/>
              <a:gd name="connsiteX9" fmla="*/ 3403093 w 6119349"/>
              <a:gd name="connsiteY9" fmla="*/ 6847549 h 6858000"/>
              <a:gd name="connsiteX10" fmla="*/ 3616595 w 6119349"/>
              <a:gd name="connsiteY10" fmla="*/ 6847549 h 6858000"/>
              <a:gd name="connsiteX11" fmla="*/ 3728351 w 6119349"/>
              <a:gd name="connsiteY11" fmla="*/ 6770384 h 6858000"/>
              <a:gd name="connsiteX12" fmla="*/ 4244999 w 6119349"/>
              <a:gd name="connsiteY12" fmla="*/ 6365836 h 6858000"/>
              <a:gd name="connsiteX13" fmla="*/ 6119349 w 6119349"/>
              <a:gd name="connsiteY13" fmla="*/ 3621068 h 6858000"/>
              <a:gd name="connsiteX14" fmla="*/ 4518450 w 6119349"/>
              <a:gd name="connsiteY14" fmla="*/ 25401 h 6858000"/>
              <a:gd name="connsiteX15" fmla="*/ 4496326 w 6119349"/>
              <a:gd name="connsiteY15" fmla="*/ 10450 h 6858000"/>
              <a:gd name="connsiteX16" fmla="*/ 3403093 w 6119349"/>
              <a:gd name="connsiteY16" fmla="*/ 10450 h 6858000"/>
              <a:gd name="connsiteX17" fmla="*/ 2995083 w 6119349"/>
              <a:gd name="connsiteY17" fmla="*/ 104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19349" h="6858000">
                <a:moveTo>
                  <a:pt x="2995083" y="0"/>
                </a:moveTo>
                <a:lnTo>
                  <a:pt x="1980895" y="0"/>
                </a:lnTo>
                <a:lnTo>
                  <a:pt x="323851" y="0"/>
                </a:lnTo>
                <a:lnTo>
                  <a:pt x="0" y="0"/>
                </a:lnTo>
                <a:lnTo>
                  <a:pt x="0" y="6858000"/>
                </a:lnTo>
                <a:lnTo>
                  <a:pt x="323851" y="6858000"/>
                </a:lnTo>
                <a:lnTo>
                  <a:pt x="1980895" y="6858000"/>
                </a:lnTo>
                <a:lnTo>
                  <a:pt x="2995083" y="6858000"/>
                </a:lnTo>
                <a:lnTo>
                  <a:pt x="2995083" y="6847549"/>
                </a:lnTo>
                <a:lnTo>
                  <a:pt x="3403093" y="6847549"/>
                </a:lnTo>
                <a:lnTo>
                  <a:pt x="3616595" y="6847549"/>
                </a:lnTo>
                <a:lnTo>
                  <a:pt x="3728351" y="6770384"/>
                </a:lnTo>
                <a:cubicBezTo>
                  <a:pt x="3902169" y="6643282"/>
                  <a:pt x="4072796" y="6505990"/>
                  <a:pt x="4244999" y="6365836"/>
                </a:cubicBezTo>
                <a:cubicBezTo>
                  <a:pt x="5190624" y="5596214"/>
                  <a:pt x="6119349" y="4964437"/>
                  <a:pt x="6119349" y="3621068"/>
                </a:cubicBezTo>
                <a:cubicBezTo>
                  <a:pt x="6119349" y="2097263"/>
                  <a:pt x="5545613" y="762791"/>
                  <a:pt x="4518450" y="25401"/>
                </a:cubicBezTo>
                <a:lnTo>
                  <a:pt x="4496326" y="10450"/>
                </a:lnTo>
                <a:lnTo>
                  <a:pt x="3403093" y="10450"/>
                </a:lnTo>
                <a:lnTo>
                  <a:pt x="2995083" y="1045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54DC750-3087-4E36-AD5D-5D8FCA91C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641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9391E68-D073-1A9F-F65F-9BBAE98A1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2913"/>
            <a:ext cx="4914973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500"/>
              <a:t>Jak wyglądał Duke Ellington</a:t>
            </a:r>
            <a:br>
              <a:rPr lang="pl-PL" sz="2500"/>
            </a:br>
            <a:r>
              <a:rPr lang="pl-PL" sz="2500"/>
              <a:t>(zdjęcia)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AA6A1F7-26D0-EE69-97A4-98A2D8FA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312988"/>
            <a:ext cx="4518277" cy="365125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Z mojej strony to na tyle, dziękuje za obejrzenie prezentacji.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Maja Banasiewicz kl. 7B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14216FE-B0F1-4AE2-814B-B8459DC08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518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A488299B-BD6F-47E3-3045-48F73B4F14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9509"/>
          <a:stretch/>
        </p:blipFill>
        <p:spPr>
          <a:xfrm>
            <a:off x="6380400" y="4570"/>
            <a:ext cx="3058874" cy="3481803"/>
          </a:xfrm>
          <a:custGeom>
            <a:avLst/>
            <a:gdLst/>
            <a:ahLst/>
            <a:cxnLst/>
            <a:rect l="l" t="t" r="r" b="b"/>
            <a:pathLst>
              <a:path w="3058874" h="3470148">
                <a:moveTo>
                  <a:pt x="1619455" y="0"/>
                </a:moveTo>
                <a:lnTo>
                  <a:pt x="2712688" y="0"/>
                </a:lnTo>
                <a:lnTo>
                  <a:pt x="3058874" y="0"/>
                </a:lnTo>
                <a:lnTo>
                  <a:pt x="3058874" y="3470148"/>
                </a:lnTo>
                <a:lnTo>
                  <a:pt x="0" y="3470148"/>
                </a:lnTo>
                <a:lnTo>
                  <a:pt x="3126" y="3337395"/>
                </a:lnTo>
                <a:cubicBezTo>
                  <a:pt x="69921" y="1928213"/>
                  <a:pt x="634366" y="708413"/>
                  <a:pt x="1597331" y="14997"/>
                </a:cubicBezTo>
                <a:close/>
              </a:path>
            </a:pathLst>
          </a:cu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73EFBE1-6B16-2AA7-EEEE-00827B0BF9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2"/>
          <a:stretch/>
        </p:blipFill>
        <p:spPr>
          <a:xfrm>
            <a:off x="9480422" y="10"/>
            <a:ext cx="2711578" cy="3481793"/>
          </a:xfrm>
          <a:prstGeom prst="rect">
            <a:avLst/>
          </a:prstGeom>
        </p:spPr>
      </p:pic>
      <p:pic>
        <p:nvPicPr>
          <p:cNvPr id="4" name="Obraz 4">
            <a:extLst>
              <a:ext uri="{FF2B5EF4-FFF2-40B4-BE49-F238E27FC236}">
                <a16:creationId xmlns:a16="http://schemas.microsoft.com/office/drawing/2014/main" id="{B4641C14-9B92-55BD-33AA-756F9B3D56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3674"/>
          <a:stretch/>
        </p:blipFill>
        <p:spPr>
          <a:xfrm>
            <a:off x="6382118" y="3532094"/>
            <a:ext cx="5809882" cy="3325906"/>
          </a:xfrm>
          <a:custGeom>
            <a:avLst/>
            <a:gdLst/>
            <a:ahLst/>
            <a:cxnLst/>
            <a:rect l="l" t="t" r="r" b="b"/>
            <a:pathLst>
              <a:path w="5809882" h="3310128">
                <a:moveTo>
                  <a:pt x="1630" y="0"/>
                </a:moveTo>
                <a:lnTo>
                  <a:pt x="3451988" y="0"/>
                </a:lnTo>
                <a:lnTo>
                  <a:pt x="4053347" y="0"/>
                </a:lnTo>
                <a:lnTo>
                  <a:pt x="4901771" y="0"/>
                </a:lnTo>
                <a:lnTo>
                  <a:pt x="5491317" y="0"/>
                </a:lnTo>
                <a:lnTo>
                  <a:pt x="5809882" y="0"/>
                </a:lnTo>
                <a:lnTo>
                  <a:pt x="5809882" y="3310128"/>
                </a:lnTo>
                <a:lnTo>
                  <a:pt x="5491317" y="3310128"/>
                </a:lnTo>
                <a:lnTo>
                  <a:pt x="4053347" y="3310128"/>
                </a:lnTo>
                <a:lnTo>
                  <a:pt x="3451988" y="3310128"/>
                </a:lnTo>
                <a:lnTo>
                  <a:pt x="3451988" y="3305556"/>
                </a:lnTo>
                <a:lnTo>
                  <a:pt x="2716256" y="3305556"/>
                </a:lnTo>
                <a:lnTo>
                  <a:pt x="2502754" y="3305556"/>
                </a:lnTo>
                <a:lnTo>
                  <a:pt x="2390998" y="3228155"/>
                </a:lnTo>
                <a:cubicBezTo>
                  <a:pt x="2217180" y="3100664"/>
                  <a:pt x="2046553" y="2962953"/>
                  <a:pt x="1874350" y="2822370"/>
                </a:cubicBezTo>
                <a:cubicBezTo>
                  <a:pt x="928725" y="2050395"/>
                  <a:pt x="0" y="1416687"/>
                  <a:pt x="0" y="6921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5070853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5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SketchLinesVTI</vt:lpstr>
      <vt:lpstr>Duke Ellington</vt:lpstr>
      <vt:lpstr>O Duke’u Ellingtonie</vt:lpstr>
      <vt:lpstr>Kompozycje Duke’a Ellingtona</vt:lpstr>
      <vt:lpstr>Ciekawostki</vt:lpstr>
      <vt:lpstr>Jak wyglądał Duke Ellington (zdjęcia)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Duke Ellington</dc:title>
  <dc:creator>Maja Banasiewicz</dc:creator>
  <cp:lastModifiedBy>Maja Banasiewicz</cp:lastModifiedBy>
  <cp:revision>3</cp:revision>
  <dcterms:created xsi:type="dcterms:W3CDTF">2022-05-17T07:35:54Z</dcterms:created>
  <dcterms:modified xsi:type="dcterms:W3CDTF">2022-05-17T08:31:54Z</dcterms:modified>
</cp:coreProperties>
</file>